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57" r:id="rId2"/>
    <p:sldId id="269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F692C-F4BD-40E8-AC89-33CD2C157895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0FE7E-656B-4F1F-9D3B-423BD4AF7AD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1264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0FE7E-656B-4F1F-9D3B-423BD4AF7AD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483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0FE7E-656B-4F1F-9D3B-423BD4AF7AD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03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566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986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255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8043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6091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936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6869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0064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9667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6569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75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9977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4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043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69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93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789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0DD4F9-9A3B-4FE5-8EA4-96C6860B5D6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DEB23-6A0B-488B-8B2E-40D0721EDC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3817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gif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C7D50-4BEC-40B8-8860-2261848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15" y="2574483"/>
            <a:ext cx="9404723" cy="1400530"/>
          </a:xfrm>
        </p:spPr>
        <p:txBody>
          <a:bodyPr/>
          <a:lstStyle/>
          <a:p>
            <a:r>
              <a:rPr lang="ru-RU" dirty="0"/>
              <a:t>      </a:t>
            </a:r>
            <a:r>
              <a:rPr lang="ru-RU" b="1" dirty="0"/>
              <a:t>Проект по теме: </a:t>
            </a:r>
            <a:br>
              <a:rPr lang="ru-RU" b="1" dirty="0"/>
            </a:br>
            <a:r>
              <a:rPr lang="en-US" b="1" dirty="0"/>
              <a:t>“</a:t>
            </a:r>
            <a:r>
              <a:rPr lang="ru-RU" b="1" dirty="0"/>
              <a:t>Игровое приложение</a:t>
            </a:r>
            <a:r>
              <a:rPr lang="en-US" b="1" dirty="0"/>
              <a:t>”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D07A8B-8560-4EDA-A576-E18C2418E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7018" y="0"/>
            <a:ext cx="7427700" cy="2206101"/>
          </a:xfrm>
        </p:spPr>
        <p:txBody>
          <a:bodyPr/>
          <a:lstStyle/>
          <a:p>
            <a:pPr marL="0" indent="0" algn="ctr">
              <a:buNone/>
            </a:pPr>
            <a:r>
              <a:rPr lang="ru-RU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Министерство науки и высшего образования Российской Федерации</a:t>
            </a:r>
          </a:p>
          <a:p>
            <a:pPr marL="0" indent="0" algn="ctr">
              <a:buNone/>
            </a:pPr>
            <a:r>
              <a:rPr lang="ru-RU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Федеральное государственное бюджетное образовательное учреждение высшего образования «Российский экономический университет имени Г.В. Плеханова»</a:t>
            </a:r>
          </a:p>
          <a:p>
            <a:pPr marL="0" indent="0" algn="ctr">
              <a:buNone/>
            </a:pPr>
            <a:r>
              <a:rPr lang="ru-RU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Московский приборостроительный техникум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3FF8BA-ACD7-4F43-B425-F1F7D5799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24614" y="4651900"/>
            <a:ext cx="9179510" cy="2206101"/>
          </a:xfrm>
        </p:spPr>
        <p:txBody>
          <a:bodyPr/>
          <a:lstStyle/>
          <a:p>
            <a:r>
              <a:rPr lang="ru-RU" dirty="0"/>
              <a:t>Проект студента группы ИСиП 1-20 Халекова Дамира Ахтямовича </a:t>
            </a:r>
          </a:p>
          <a:p>
            <a:r>
              <a:rPr lang="ru-RU" dirty="0"/>
              <a:t>Руководитель проекта: Ключник Наталья Евгеньевна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034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15DB6E-7610-4DA5-944B-BB4058F7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60" y="224401"/>
            <a:ext cx="10377997" cy="818765"/>
          </a:xfrm>
        </p:spPr>
        <p:txBody>
          <a:bodyPr/>
          <a:lstStyle/>
          <a:p>
            <a:pPr algn="ctr"/>
            <a:r>
              <a:rPr lang="ru-RU" b="1" dirty="0"/>
              <a:t>Самые известные представители жанра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A80AAD-D404-4A6F-AA90-AA461A263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659" y="1420427"/>
            <a:ext cx="3453415" cy="5437573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+mn-lt"/>
              </a:rPr>
              <a:t>Один из самых популярных платформеров последних лет – игра </a:t>
            </a:r>
            <a:r>
              <a:rPr lang="en-US" sz="2000" b="1" i="1" dirty="0">
                <a:latin typeface="+mn-lt"/>
              </a:rPr>
              <a:t>Super Meat Boy</a:t>
            </a:r>
            <a:r>
              <a:rPr lang="ru-RU" sz="2000" b="1" i="1" dirty="0">
                <a:latin typeface="+mn-lt"/>
              </a:rPr>
              <a:t> </a:t>
            </a:r>
            <a:r>
              <a:rPr lang="ru-RU" sz="2000" b="1" i="0" dirty="0">
                <a:effectLst/>
                <a:latin typeface="+mn-lt"/>
              </a:rPr>
              <a:t>компьютерная инди-игра в жанре платформера, разработанная командой </a:t>
            </a:r>
            <a:r>
              <a:rPr lang="ru-RU" sz="2000" b="1" i="0" dirty="0" err="1">
                <a:effectLst/>
                <a:latin typeface="+mn-lt"/>
              </a:rPr>
              <a:t>Team</a:t>
            </a:r>
            <a:r>
              <a:rPr lang="ru-RU" sz="2000" b="1" i="0" dirty="0">
                <a:effectLst/>
                <a:latin typeface="+mn-lt"/>
              </a:rPr>
              <a:t> </a:t>
            </a:r>
            <a:r>
              <a:rPr lang="ru-RU" sz="2000" b="1" i="0" dirty="0" err="1">
                <a:effectLst/>
                <a:latin typeface="+mn-lt"/>
              </a:rPr>
              <a:t>Meat</a:t>
            </a:r>
            <a:r>
              <a:rPr lang="ru-RU" sz="2000" b="1" i="0" dirty="0">
                <a:effectLst/>
                <a:latin typeface="+mn-lt"/>
              </a:rPr>
              <a:t>. Выпущена 20 октября 2010 года. Игра </a:t>
            </a:r>
            <a:r>
              <a:rPr lang="ru-RU" sz="2000" b="1" dirty="0">
                <a:latin typeface="+mn-lt"/>
              </a:rPr>
              <a:t>дала второе рождение жанру и получила высочайшие рейтинги.</a:t>
            </a:r>
          </a:p>
        </p:txBody>
      </p:sp>
      <p:pic>
        <p:nvPicPr>
          <p:cNvPr id="7170" name="Picture 2" descr="Meat Boy | Super Meat Boy вики | Fandom">
            <a:extLst>
              <a:ext uri="{FF2B5EF4-FFF2-40B4-BE49-F238E27FC236}">
                <a16:creationId xmlns:a16="http://schemas.microsoft.com/office/drawing/2014/main" id="{6E0A8234-8D1E-4933-9CAA-686EF050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10" y="2124815"/>
            <a:ext cx="2995340" cy="29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Обзор Super Meat Boy: баллада о сломанном геймпаде – 4Buttonz.ru">
            <a:extLst>
              <a:ext uri="{FF2B5EF4-FFF2-40B4-BE49-F238E27FC236}">
                <a16:creationId xmlns:a16="http://schemas.microsoft.com/office/drawing/2014/main" id="{CFBAE8B8-156C-4F93-B1CB-282D50AD1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52" y="1164362"/>
            <a:ext cx="5301448" cy="29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Super Meat Boy Gameplay: Boss 2 C.H.A.D - YouTube">
            <a:extLst>
              <a:ext uri="{FF2B5EF4-FFF2-40B4-BE49-F238E27FC236}">
                <a16:creationId xmlns:a16="http://schemas.microsoft.com/office/drawing/2014/main" id="{67C633EB-ABC8-4AEB-A9E1-257C3FDD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51" y="4146426"/>
            <a:ext cx="5301448" cy="271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986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C756119-DE60-42BD-82EE-84018E6F4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365" y="239697"/>
            <a:ext cx="4092605" cy="5175682"/>
          </a:xfrm>
        </p:spPr>
        <p:txBody>
          <a:bodyPr>
            <a:normAutofit lnSpcReduction="10000"/>
          </a:bodyPr>
          <a:lstStyle/>
          <a:p>
            <a:r>
              <a:rPr lang="ru-RU" sz="2000" b="1" dirty="0">
                <a:latin typeface="+mn-lt"/>
              </a:rPr>
              <a:t>Знаменитой игрой этого жанра также является </a:t>
            </a:r>
            <a:r>
              <a:rPr lang="ru-RU" sz="2000" b="1" i="1" dirty="0">
                <a:effectLst/>
                <a:latin typeface="+mn-lt"/>
              </a:rPr>
              <a:t>Prince of Persia</a:t>
            </a:r>
            <a:r>
              <a:rPr lang="ru-RU" sz="2000" b="1" i="0" dirty="0">
                <a:effectLst/>
                <a:latin typeface="+mn-lt"/>
              </a:rPr>
              <a:t> — компьютерная игра в жанре </a:t>
            </a:r>
            <a:r>
              <a:rPr lang="ru-RU" sz="2000" b="1" dirty="0">
                <a:latin typeface="+mn-lt"/>
              </a:rPr>
              <a:t>платформера</a:t>
            </a:r>
            <a:r>
              <a:rPr lang="ru-RU" sz="2000" b="1" i="0" dirty="0">
                <a:effectLst/>
                <a:latin typeface="+mn-lt"/>
              </a:rPr>
              <a:t>, разработанная Джорданом</a:t>
            </a:r>
            <a:r>
              <a:rPr lang="ru-RU" sz="2000" b="1" dirty="0">
                <a:latin typeface="+mn-lt"/>
              </a:rPr>
              <a:t> Мекнером</a:t>
            </a:r>
            <a:r>
              <a:rPr lang="ru-RU" sz="2000" b="1" i="0" dirty="0">
                <a:effectLst/>
                <a:latin typeface="+mn-lt"/>
              </a:rPr>
              <a:t> и давшая начало </a:t>
            </a:r>
            <a:r>
              <a:rPr lang="ru-RU" sz="2000" b="1" dirty="0">
                <a:latin typeface="+mn-lt"/>
              </a:rPr>
              <a:t>одноимённой серии</a:t>
            </a:r>
            <a:r>
              <a:rPr lang="ru-RU" sz="2000" b="1" i="0" dirty="0">
                <a:effectLst/>
                <a:latin typeface="+mn-lt"/>
              </a:rPr>
              <a:t>.</a:t>
            </a:r>
            <a:endParaRPr lang="ru-RU" sz="2000" b="1" dirty="0">
              <a:latin typeface="+mn-lt"/>
            </a:endParaRPr>
          </a:p>
        </p:txBody>
      </p:sp>
      <p:pic>
        <p:nvPicPr>
          <p:cNvPr id="8194" name="Picture 2" descr="IBM PC version of Prince of Persia.">
            <a:extLst>
              <a:ext uri="{FF2B5EF4-FFF2-40B4-BE49-F238E27FC236}">
                <a16:creationId xmlns:a16="http://schemas.microsoft.com/office/drawing/2014/main" id="{739E3D9B-944F-49EF-BB09-F125936F20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5" y="3185431"/>
            <a:ext cx="4959467" cy="309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3">
            <a:extLst>
              <a:ext uri="{FF2B5EF4-FFF2-40B4-BE49-F238E27FC236}">
                <a16:creationId xmlns:a16="http://schemas.microsoft.com/office/drawing/2014/main" id="{B9228B25-F6DB-4767-8B1E-EEED1E5EF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49380" y="239698"/>
            <a:ext cx="5261304" cy="2858610"/>
          </a:xfrm>
        </p:spPr>
        <p:txBody>
          <a:bodyPr>
            <a:normAutofit lnSpcReduction="10000"/>
          </a:bodyPr>
          <a:lstStyle/>
          <a:p>
            <a:r>
              <a:rPr lang="ru-RU" b="1" i="0" dirty="0">
                <a:effectLst/>
                <a:latin typeface="+mn-lt"/>
              </a:rPr>
              <a:t>Обладала передовой для того времени графикой благодаря технологии </a:t>
            </a:r>
            <a:r>
              <a:rPr lang="ru-RU" b="1" dirty="0">
                <a:latin typeface="+mn-lt"/>
              </a:rPr>
              <a:t>ротоскопирования (</a:t>
            </a:r>
            <a:r>
              <a:rPr lang="ru-RU" b="0" i="1" dirty="0">
                <a:effectLst/>
                <a:latin typeface="+mn-lt"/>
              </a:rPr>
              <a:t>Изображение каждого кадра вручную обрисовывается </a:t>
            </a:r>
            <a:r>
              <a:rPr lang="ru-RU" i="1" dirty="0">
                <a:latin typeface="+mn-lt"/>
              </a:rPr>
              <a:t>художником </a:t>
            </a:r>
            <a:r>
              <a:rPr lang="ru-RU" b="0" i="1" dirty="0">
                <a:effectLst/>
                <a:latin typeface="+mn-lt"/>
              </a:rPr>
              <a:t>на отдельных листах кальки для последующей трансформации в анимацию</a:t>
            </a:r>
            <a:r>
              <a:rPr lang="ru-RU" b="1" i="0" dirty="0">
                <a:effectLst/>
                <a:latin typeface="+mn-lt"/>
              </a:rPr>
              <a:t>); автор игры провёл много часов за изучением видеозаписи движений своего брата, с тем, чтобы движения героя были реалистичными.</a:t>
            </a:r>
            <a:endParaRPr lang="ru-RU" b="1" dirty="0">
              <a:latin typeface="+mn-lt"/>
            </a:endParaRPr>
          </a:p>
        </p:txBody>
      </p:sp>
      <p:pic>
        <p:nvPicPr>
          <p:cNvPr id="8198" name="Picture 6" descr="Ubisoft: ремейк Prince of Persia таким и задумывался изначально | Zone of  Games">
            <a:extLst>
              <a:ext uri="{FF2B5EF4-FFF2-40B4-BE49-F238E27FC236}">
                <a16:creationId xmlns:a16="http://schemas.microsoft.com/office/drawing/2014/main" id="{BD4E52EE-7823-41C9-8CDA-A0F5B3AA9F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68" y="3185431"/>
            <a:ext cx="4959466" cy="309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60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C1CCAE1-569C-46A3-B848-414318E2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730"/>
            <a:ext cx="10457895" cy="4195481"/>
          </a:xfrm>
        </p:spPr>
        <p:txBody>
          <a:bodyPr>
            <a:normAutofit/>
          </a:bodyPr>
          <a:lstStyle/>
          <a:p>
            <a:r>
              <a:rPr lang="ru-RU" sz="2800" b="1" dirty="0"/>
              <a:t>На этом теоретическая часть индивидуального проекта завершена. Далее последует демонстрация игрового приложения.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1A0B7-D75B-4318-BBA8-6A703BBC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38" y="1660124"/>
            <a:ext cx="5203423" cy="26059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E22FBE-898A-4791-B741-723F7A3E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61" y="4266084"/>
            <a:ext cx="5886059" cy="25919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53A326-1F4D-4014-AF25-757CBCB8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38" y="4266085"/>
            <a:ext cx="5203423" cy="25919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B40D24-D873-44BE-9D7E-F65F309CC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060" y="1660123"/>
            <a:ext cx="5886059" cy="259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7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F4AFC-2D36-4A35-91F8-EC19EFD0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-145891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05F3A7-0AA5-4BC9-A5FE-FFA9DD22B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554374"/>
            <a:ext cx="10466772" cy="4328344"/>
          </a:xfrm>
        </p:spPr>
        <p:txBody>
          <a:bodyPr>
            <a:normAutofit/>
          </a:bodyPr>
          <a:lstStyle/>
          <a:p>
            <a:pPr algn="just"/>
            <a:r>
              <a:rPr lang="ru-RU" b="1" dirty="0"/>
              <a:t>В ходе изучения дисциплины </a:t>
            </a:r>
            <a:r>
              <a:rPr lang="en-US" b="1" dirty="0"/>
              <a:t>“</a:t>
            </a:r>
            <a:r>
              <a:rPr lang="ru-RU" b="1" dirty="0"/>
              <a:t>Основы проектной деятельности</a:t>
            </a:r>
            <a:r>
              <a:rPr lang="en-US" b="1" dirty="0"/>
              <a:t>”</a:t>
            </a:r>
            <a:r>
              <a:rPr lang="ru-RU" b="1" dirty="0"/>
              <a:t> было разработано игровое приложение </a:t>
            </a:r>
            <a:r>
              <a:rPr lang="en-US" b="1" dirty="0"/>
              <a:t>“Knight”</a:t>
            </a:r>
            <a:r>
              <a:rPr lang="ru-RU" b="1" dirty="0"/>
              <a:t>. Игровое приложение является 2D платформером в со средневековым фантастическим сеттингом с присущими ему элементами (рыцари, монстры, замки и т.д). Говоря о платформерах, необходимо разобрать данное понятие поподробнее, а и именно, что такое платформер, чем он выделяется на фоне других жанров видеоигр, а также рассмотреть самых известных представителей жанра.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C5AE8C-0009-4204-93B5-1E14E91E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27" y="2893822"/>
            <a:ext cx="8189562" cy="39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7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A88385-5042-4FCD-ACDA-1B41F965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8" y="156512"/>
            <a:ext cx="9404723" cy="1400530"/>
          </a:xfrm>
        </p:spPr>
        <p:txBody>
          <a:bodyPr/>
          <a:lstStyle/>
          <a:p>
            <a:r>
              <a:rPr lang="ru-RU" b="1" dirty="0"/>
              <a:t>Что такое платформер </a:t>
            </a:r>
            <a:r>
              <a:rPr lang="en-US" b="1" dirty="0"/>
              <a:t>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C0ADE0-F0BE-4C7B-BB80-8AC1BD772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10279"/>
            <a:ext cx="5459767" cy="2605687"/>
          </a:xfrm>
        </p:spPr>
        <p:txBody>
          <a:bodyPr>
            <a:normAutofit/>
          </a:bodyPr>
          <a:lstStyle/>
          <a:p>
            <a:r>
              <a:rPr lang="ru-RU" b="1" i="0" dirty="0">
                <a:effectLst/>
                <a:latin typeface="Century Gothic" panose="020B0502020202020204" pitchFamily="34" charset="0"/>
              </a:rPr>
              <a:t>Платформер  — жанр </a:t>
            </a:r>
            <a:r>
              <a:rPr lang="ru-RU" b="1" i="0" u="none" strike="noStrike" dirty="0">
                <a:effectLst/>
                <a:latin typeface="Century Gothic" panose="020B0502020202020204" pitchFamily="34" charset="0"/>
              </a:rPr>
              <a:t>компьютерных игр</a:t>
            </a:r>
            <a:r>
              <a:rPr lang="ru-RU" b="1" i="0" dirty="0">
                <a:effectLst/>
                <a:latin typeface="Century Gothic" panose="020B0502020202020204" pitchFamily="34" charset="0"/>
              </a:rPr>
              <a:t>, причисляемый многими журналами к </a:t>
            </a:r>
            <a:r>
              <a:rPr lang="ru-RU" b="1" i="0" u="none" strike="noStrike" dirty="0">
                <a:effectLst/>
                <a:latin typeface="Century Gothic" panose="020B0502020202020204" pitchFamily="34" charset="0"/>
              </a:rPr>
              <a:t>аркадам</a:t>
            </a:r>
            <a:r>
              <a:rPr lang="ru-RU" b="1" i="0" dirty="0">
                <a:effectLst/>
                <a:latin typeface="Century Gothic" panose="020B0502020202020204" pitchFamily="34" charset="0"/>
              </a:rPr>
              <a:t>, где основной чертой игрового процесса является прыгание по платформам, лазанье по лестницам, собирание предметов, обычно необходимых для завершения уровня. 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A97768-5656-479D-ACEF-A3B3D7C88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74" y="4367651"/>
            <a:ext cx="3316941" cy="2485997"/>
          </a:xfrm>
          <a:prstGeom prst="rect">
            <a:avLst/>
          </a:prstGeom>
        </p:spPr>
      </p:pic>
      <p:pic>
        <p:nvPicPr>
          <p:cNvPr id="2052" name="Picture 4" descr="Top 30 Super Mario Bross U GIFs | Find the best GIF on Gfycat">
            <a:extLst>
              <a:ext uri="{FF2B5EF4-FFF2-40B4-BE49-F238E27FC236}">
                <a16:creationId xmlns:a16="http://schemas.microsoft.com/office/drawing/2014/main" id="{B3D201DB-48ED-494A-B5DE-AE56119E93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030" y="1217222"/>
            <a:ext cx="6631970" cy="315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ntra (NES) All Bosses (No Damage) GIF | Gfycat">
            <a:extLst>
              <a:ext uri="{FF2B5EF4-FFF2-40B4-BE49-F238E27FC236}">
                <a16:creationId xmlns:a16="http://schemas.microsoft.com/office/drawing/2014/main" id="{15C1841B-E76D-46B8-B300-1E6017D818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015" y="4396925"/>
            <a:ext cx="3495192" cy="248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agle Island (2.0.0.0) скачать торрент">
            <a:extLst>
              <a:ext uri="{FF2B5EF4-FFF2-40B4-BE49-F238E27FC236}">
                <a16:creationId xmlns:a16="http://schemas.microsoft.com/office/drawing/2014/main" id="{4C8B6F21-FC10-4562-8BDF-CAB1D54F46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7" y="3429000"/>
            <a:ext cx="5533150" cy="34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6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FAF9BA3-E7B5-47BD-A100-4041645F8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3515557"/>
            <a:ext cx="4882718" cy="334244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000" b="1" dirty="0">
                <a:latin typeface="+mn-lt"/>
              </a:rPr>
              <a:t>Изначально, почти все игры жанра были как раз про платформы и передвижения между ними, часто с помощью прыжков. Самый известный платформер о котором слышали почти все, даже самые далёкие от индустрии игр люди – </a:t>
            </a:r>
            <a:r>
              <a:rPr lang="en-US" sz="2000" b="1" dirty="0">
                <a:latin typeface="+mn-lt"/>
              </a:rPr>
              <a:t>Super Mario Bros., </a:t>
            </a:r>
            <a:r>
              <a:rPr lang="ru-RU" sz="2000" b="1" dirty="0">
                <a:latin typeface="+mn-lt"/>
              </a:rPr>
              <a:t>который выпустила японская компания </a:t>
            </a:r>
            <a:r>
              <a:rPr lang="en-US" sz="2000" b="1" dirty="0">
                <a:latin typeface="+mn-lt"/>
              </a:rPr>
              <a:t>Nintendo </a:t>
            </a:r>
            <a:r>
              <a:rPr lang="ru-RU" sz="2000" b="1" dirty="0">
                <a:latin typeface="+mn-lt"/>
              </a:rPr>
              <a:t>в 1985 году.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7646E-09DB-4D15-898A-069ED18DF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0"/>
            <a:ext cx="5486401" cy="2743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AF2B18-BBF2-473F-958B-62CE72ED7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476" y="2838080"/>
            <a:ext cx="7146524" cy="401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Super Mario Bros. — Википедия">
            <a:extLst>
              <a:ext uri="{FF2B5EF4-FFF2-40B4-BE49-F238E27FC236}">
                <a16:creationId xmlns:a16="http://schemas.microsoft.com/office/drawing/2014/main" id="{43BD284A-7D9B-4986-AB30-B9A3CFED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76" y="1"/>
            <a:ext cx="1660123" cy="2743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2E78C3-C1CD-421C-8D68-5CEF5793D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75564" cy="34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CB80189-F36C-4877-ABDC-709437516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287915"/>
            <a:ext cx="12073631" cy="2365899"/>
          </a:xfrm>
        </p:spPr>
        <p:txBody>
          <a:bodyPr>
            <a:normAutofit/>
          </a:bodyPr>
          <a:lstStyle/>
          <a:p>
            <a:pPr algn="just"/>
            <a:r>
              <a:rPr lang="ru-RU" sz="2000" b="1" dirty="0"/>
              <a:t>Однако и до него были довольно популярные и успешные игры этого жанра. Можно вспомнить японскую игру </a:t>
            </a:r>
            <a:r>
              <a:rPr lang="en-US" sz="2000" b="1" dirty="0"/>
              <a:t>Space Panic (1980) </a:t>
            </a:r>
            <a:r>
              <a:rPr lang="ru-RU" sz="2000" b="1" dirty="0"/>
              <a:t>и С</a:t>
            </a:r>
            <a:r>
              <a:rPr lang="en-US" sz="2000" b="1" dirty="0"/>
              <a:t>razy Kong (1981)</a:t>
            </a:r>
            <a:r>
              <a:rPr lang="ru-RU" sz="2000" b="1" dirty="0"/>
              <a:t>. Платформер очень близок к жанру аркады – быстрой игре в реальном времени где игрок управляет одним персонажем. Вид в таких играх как правило, сбоку и ходить можно только вправо или влево, а также присутствует гравитация, так как прыжки являются важнейшей частью жанра.</a:t>
            </a:r>
            <a:r>
              <a:rPr lang="en-US" sz="2000" b="1" dirty="0"/>
              <a:t> </a:t>
            </a:r>
            <a:r>
              <a:rPr lang="ru-RU" sz="2000" b="1" dirty="0"/>
              <a:t>Именно из игр этого жанра, впервые появилось понятие спидран – скоростное прохождение игр.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A6AEBA-A1CC-4D70-A13E-EC53BB7EA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30" y="0"/>
            <a:ext cx="6178858" cy="41547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1D657D-7DF7-43DA-BCFC-CB275A0C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18408" cy="4154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B04AE3-8996-4B96-92F4-27A690B9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8457"/>
            <a:ext cx="2857500" cy="4044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976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C9D2951-128A-4468-901B-F4F801891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4053927"/>
            <a:ext cx="12192001" cy="2804073"/>
          </a:xfrm>
        </p:spPr>
        <p:txBody>
          <a:bodyPr>
            <a:normAutofit/>
          </a:bodyPr>
          <a:lstStyle/>
          <a:p>
            <a:pPr algn="just"/>
            <a:r>
              <a:rPr lang="ru-RU" sz="2400" b="1" dirty="0"/>
              <a:t>В платформерах игроку необходимо проходить некоторое кол-во уровней. Процесс, как правило, линеен, а у героев есть несколько или всего одна жизнь. Платформеры при всей их жанровой простоте , зачастую бывают не очень просты для самого игрока. В некоторых случаях дизайн уровней или некоторые механики могут быть очень сложными и изощрёнными.</a:t>
            </a:r>
          </a:p>
        </p:txBody>
      </p:sp>
      <p:pic>
        <p:nvPicPr>
          <p:cNvPr id="3080" name="Picture 8" descr="Dr. Kahl's Robot | Wiki | Cuphead Official™ Amino">
            <a:extLst>
              <a:ext uri="{FF2B5EF4-FFF2-40B4-BE49-F238E27FC236}">
                <a16:creationId xmlns:a16="http://schemas.microsoft.com/office/drawing/2014/main" id="{7A6CD611-8951-41F5-B887-EC242ECBE3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167" y="-15305"/>
            <a:ext cx="6777832" cy="395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onic Series: Sonic the Hedgehog 2 | by morgankitten | Medium">
            <a:extLst>
              <a:ext uri="{FF2B5EF4-FFF2-40B4-BE49-F238E27FC236}">
                <a16:creationId xmlns:a16="http://schemas.microsoft.com/office/drawing/2014/main" id="{7EAA372D-AD49-47C0-96E8-0B7B8EE029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419478" cy="394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01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7FDCD80-2915-45FA-A24F-4578922DA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1" y="3586579"/>
            <a:ext cx="12113740" cy="2689934"/>
          </a:xfrm>
        </p:spPr>
        <p:txBody>
          <a:bodyPr>
            <a:normAutofit/>
          </a:bodyPr>
          <a:lstStyle/>
          <a:p>
            <a:pPr algn="just"/>
            <a:r>
              <a:rPr lang="ru-RU" sz="2400" b="1" dirty="0"/>
              <a:t>В целом, платформер – довольно простой и незамысловатый жанр и по этой причине одними из первых выпускались игры именно этого жанра, ведь с точки зрения геймдизайна создание платформеров гораздо проще создания стратегий, шутеров, гоночных, экшн, спортивных и прочих игр. Создание платформеров является отличным плацдармом для создания впоследствии куда более сложных игр из вышеперечисленных жанров.</a:t>
            </a:r>
          </a:p>
        </p:txBody>
      </p:sp>
      <p:pic>
        <p:nvPicPr>
          <p:cNvPr id="4098" name="Picture 2" descr="Steam Community :: :: Inside">
            <a:extLst>
              <a:ext uri="{FF2B5EF4-FFF2-40B4-BE49-F238E27FC236}">
                <a16:creationId xmlns:a16="http://schemas.microsoft.com/office/drawing/2014/main" id="{8856F294-07D3-43B3-9FF6-F1CE8CC6C7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6241942" cy="34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est Super Meat Boy Forever GIFs | Gfycat">
            <a:extLst>
              <a:ext uri="{FF2B5EF4-FFF2-40B4-BE49-F238E27FC236}">
                <a16:creationId xmlns:a16="http://schemas.microsoft.com/office/drawing/2014/main" id="{8B66265E-E3B8-4CCB-97DE-70495A5A8E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943" y="2497"/>
            <a:ext cx="5871797" cy="34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5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23225B2-7570-4A62-B961-3B3681319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3536764"/>
            <a:ext cx="12064753" cy="3284816"/>
          </a:xfrm>
        </p:spPr>
        <p:txBody>
          <a:bodyPr>
            <a:normAutofit/>
          </a:bodyPr>
          <a:lstStyle/>
          <a:p>
            <a:pPr algn="just"/>
            <a:r>
              <a:rPr lang="ru-RU" sz="2400" b="1" dirty="0"/>
              <a:t>Важно отметить, что сейчас создание платформеров стало куда сложнее, чем к примеру 30 лет назад, ведь на тот момент все платформеры были довольно просты для разработчиков ибо они обладали примитивной графикой и были очень незамысловаты и однотипны  технически. Однако с развитием игровой индустрии, а также с увеличением самого рынка видеоигр, жанр платформеров претерпел значительные изменения и на этом рынке появилось очень много высококачественных представителей жанра.</a:t>
            </a:r>
          </a:p>
        </p:txBody>
      </p:sp>
      <p:pic>
        <p:nvPicPr>
          <p:cNvPr id="5122" name="Picture 2" descr="parallaxium | Development of a parallax utility for Unity to be released on  Unity Asset Store.">
            <a:extLst>
              <a:ext uri="{FF2B5EF4-FFF2-40B4-BE49-F238E27FC236}">
                <a16:creationId xmlns:a16="http://schemas.microsoft.com/office/drawing/2014/main" id="{37975D9E-B4C5-4CB0-8F97-51B263889C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03146" cy="353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r gif dice - Album on Imgur">
            <a:extLst>
              <a:ext uri="{FF2B5EF4-FFF2-40B4-BE49-F238E27FC236}">
                <a16:creationId xmlns:a16="http://schemas.microsoft.com/office/drawing/2014/main" id="{6FB014B4-024F-45E2-869B-1BE2209A10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146" y="0"/>
            <a:ext cx="6096000" cy="3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2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7794F55-BA97-45AF-B648-B807DF72B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" y="-41790"/>
            <a:ext cx="3809938" cy="419576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b="1" dirty="0"/>
              <a:t>Глобально, платформеры можно разделить на два вида – боевые и не боевые. Боевые платформеры направлены на постоянные сражения и их сложность заключается не в преодолении препятствий, а в уничтожении врагов. 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016F07-E289-4BA7-B70A-D91E7B384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5240" y="39658"/>
            <a:ext cx="3448682" cy="2369873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Не боевые платформеры - более классические игры. Там тоже могут быть враги, однако основной игровой процесс заключается в преодолении препятствий.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DFEB208E-E9C4-4455-B32E-2975260D06D8}"/>
              </a:ext>
            </a:extLst>
          </p:cNvPr>
          <p:cNvSpPr txBox="1">
            <a:spLocks/>
          </p:cNvSpPr>
          <p:nvPr/>
        </p:nvSpPr>
        <p:spPr>
          <a:xfrm>
            <a:off x="3549294" y="2077375"/>
            <a:ext cx="4265655" cy="2218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b="1" dirty="0"/>
              <a:t>Однако, подобное разделение больше характерно  для старых платформеров, ибо впоследствии из них выделились другие жанры, такие как </a:t>
            </a:r>
            <a:r>
              <a:rPr lang="en-US" b="1" dirty="0"/>
              <a:t>Run&amp;Gun </a:t>
            </a:r>
            <a:r>
              <a:rPr lang="ru-RU" b="1" dirty="0"/>
              <a:t>и </a:t>
            </a:r>
            <a:r>
              <a:rPr lang="en-US" b="1" dirty="0"/>
              <a:t>Shoot ’em up.</a:t>
            </a:r>
            <a:endParaRPr lang="ru-RU" b="1" dirty="0"/>
          </a:p>
        </p:txBody>
      </p:sp>
      <p:pic>
        <p:nvPicPr>
          <p:cNvPr id="6146" name="Picture 2" descr="Contra, un clásico que instauró los run and gun » ImpulsoGeek">
            <a:extLst>
              <a:ext uri="{FF2B5EF4-FFF2-40B4-BE49-F238E27FC236}">
                <a16:creationId xmlns:a16="http://schemas.microsoft.com/office/drawing/2014/main" id="{EB5E3173-CA45-40A4-8B19-5B4E180AFA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9531"/>
            <a:ext cx="3524435" cy="320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ieselstormers is run 'n' gun game from Giana Sisters studio, on  Kickstarter now - VG247">
            <a:extLst>
              <a:ext uri="{FF2B5EF4-FFF2-40B4-BE49-F238E27FC236}">
                <a16:creationId xmlns:a16="http://schemas.microsoft.com/office/drawing/2014/main" id="{861BADD2-A20D-4B24-90DE-D811EEF345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294" y="4241393"/>
            <a:ext cx="4671428" cy="262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ASER-LOBOTOMY | Sonic the Hedgehog 3 - Sega Genesis | Sonic, Sonic ice,  Sonic the hedgehog">
            <a:extLst>
              <a:ext uri="{FF2B5EF4-FFF2-40B4-BE49-F238E27FC236}">
                <a16:creationId xmlns:a16="http://schemas.microsoft.com/office/drawing/2014/main" id="{A8A80142-CA45-4720-9EA1-398D88F8BF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722" y="2409531"/>
            <a:ext cx="3941556" cy="320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3B2CE0-ED5F-4CA3-83D1-A7F0A5A516BC}"/>
              </a:ext>
            </a:extLst>
          </p:cNvPr>
          <p:cNvSpPr txBox="1"/>
          <p:nvPr/>
        </p:nvSpPr>
        <p:spPr>
          <a:xfrm>
            <a:off x="4095681" y="747540"/>
            <a:ext cx="3133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		</a:t>
            </a:r>
            <a:r>
              <a:rPr lang="ru-RU" sz="2800" b="1" dirty="0"/>
              <a:t>Виды платформеров</a:t>
            </a:r>
          </a:p>
        </p:txBody>
      </p:sp>
    </p:spTree>
    <p:extLst>
      <p:ext uri="{BB962C8B-B14F-4D97-AF65-F5344CB8AC3E}">
        <p14:creationId xmlns:p14="http://schemas.microsoft.com/office/powerpoint/2010/main" val="1519091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463</TotalTime>
  <Words>723</Words>
  <Application>Microsoft Office PowerPoint</Application>
  <PresentationFormat>Широкоэкранный</PresentationFormat>
  <Paragraphs>26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Segoe UI Semilight</vt:lpstr>
      <vt:lpstr>Wingdings 3</vt:lpstr>
      <vt:lpstr>Ион</vt:lpstr>
      <vt:lpstr>      Проект по теме:  “Игровое приложение”</vt:lpstr>
      <vt:lpstr>Введение</vt:lpstr>
      <vt:lpstr>Что такое платформер 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Самые известные представители жанра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теме: “Игровое приложение”</dc:title>
  <dc:creator>Дамир Халеков</dc:creator>
  <cp:lastModifiedBy>Дамир Халеков</cp:lastModifiedBy>
  <cp:revision>42</cp:revision>
  <dcterms:created xsi:type="dcterms:W3CDTF">2021-04-28T23:06:09Z</dcterms:created>
  <dcterms:modified xsi:type="dcterms:W3CDTF">2021-05-26T18:23:49Z</dcterms:modified>
</cp:coreProperties>
</file>